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Average"/>
      <p:regular r:id="rId24"/>
    </p:embeddedFont>
    <p:embeddedFont>
      <p:font typeface="Oswa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Average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3dffeeed0_5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a3dffeeed0_5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ƛ is offsprings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is best individual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3dffeeed0_5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a3dffeeed0_5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3dffeeed0_5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3dffeeed0_5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Display different conventional filters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things to know about this slide eis that Ops signifies number of Compare-and-swap operations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compare-and-swap operation is implemented using an 8-bit magnitude compara- tor and two 8-bit multiplexers.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Delay is insignificant because the timing </a:t>
            </a:r>
            <a:r>
              <a:rPr lang="en"/>
              <a:t>constraints</a:t>
            </a:r>
            <a:r>
              <a:rPr lang="en"/>
              <a:t> created by them were all met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common median filter operating with 3 × 3 pixels is the cheapest solution. If we extend the filter window to 5 × 5, the power consumption increases more than 6 times and the area on a chip increases nearly 5 times. The adaptive median filter represents the most complex and power-demanding filter in our study. Its power consumption is more than 8 times higher compared to MF9. The implementation costs of CWMF is between MF9 and MF25 since CWMF9 is, in fact, a median network with 11 inputs whose three inputs are connected to the central pixel of the filter window. The power as well as the area on a chip are doubled compared to MF9.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3dffeeed0_5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3dffeeed0_5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	 	 	 		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		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			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				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pruning of the number of compare- and-swap operations and their rearranging enables to sig- nificantly reduce not only the area on a chip but also the power consumption.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			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		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	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3dffeeed0_5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3dffeeed0_5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3dffeeed0_5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a3dffeeed0_5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3dffeeed0_5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a3dffeeed0_5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mean PSNR indicates that filters evolved in AS2 significantly outperform other filters especially if the noise intensity is lower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3dffeeed0_5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a3dffeeed0_5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3dffeeed0_5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a3dffeeed0_5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9c554f6a52_1_8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9c554f6a52_1_8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precision scaling, loop perforation, load value approximation, memorization, task dropping/skipping, memory access skip- ping, using different SW/HW versions, refresh rate reducing in memory, inexact read/write and relaxed synchronization.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			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				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The errors induced by approximation are measured using various error metrics such as the average error, error probability, and worst case error.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9c554f6a52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9c554f6a52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9c554f6a52_1_7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9c554f6a52_1_7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Multi-Objective Optimization problem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c554f6a52_1_8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9c554f6a52_1_8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c554f6a52_1_7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c554f6a52_1_7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Cartesian Genetic programming approximation are applied to approximate common implementations of the median filter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first strategy starts with an exact median filter implementation and tries to remove some circuit components (comparators) and reconnect the remaining ones in such a way that the error of filtering is minimized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second strategy employs CGP to evolve the image filter from scratch; only on the basis of the training data supplied during the evolution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c554f6a52_1_8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c554f6a52_1_8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Pipelined implementation is good for high performance applications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median network consists of a sequence of compare-and-swap operations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compare-and-swap (CS) operation acts as a small 2- input sorting network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produces a sorted sequence by outputting the minimum and maximum of the input values.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3dffeeed0_5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3dffeeed0_5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3dffeeed0_5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3dffeeed0_5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727283" y="1569025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/>
              <a:t>Approximate Circuits in Low-Power Image and Video Processing: The Approximate Median Filter</a:t>
            </a:r>
            <a:endParaRPr b="1" sz="30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2444250" y="3585100"/>
            <a:ext cx="4255500" cy="123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Lukas Sekanina, Zdenek Vasicek, Vojtech Mrazek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Faculty of Information Technology, IT4Innovations Centre of Excellence, Brno University of Technology, Czech Republic</a:t>
            </a:r>
            <a:endParaRPr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Evolutionary Approximation - CGP</a:t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Search is usually done with (1+ƛ) evolutionary algorithm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Every new population will consist of best individual from previous population and several of its offsprings created by a mutation operator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Runs for several populations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Fitness function is then used to choose “best” individual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Any multi-objective optimization algorithm can be taken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Approximation Strategies Using CGP </a:t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S</a:t>
            </a:r>
            <a:r>
              <a:rPr lang="en"/>
              <a:t>tart with median filter and remove circuit components (AS1)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Seed CGP with best known </a:t>
            </a:r>
            <a:r>
              <a:rPr lang="en"/>
              <a:t>implementation of median filters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Evolve Approximate median filters by removing components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Entire image filtering function is evolved with CGP from scratch (AS2)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Uses function set G (All possible components)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Holistically creates new filter with lowest possible error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Error is calculated using the mean absolute error (MAE) </a:t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0050" y="3340751"/>
            <a:ext cx="5923899" cy="122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Conventional Filters</a:t>
            </a:r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0625" y="1176525"/>
            <a:ext cx="6702750" cy="336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Results- Removing Hardware</a:t>
            </a:r>
            <a:endParaRPr/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311700" y="1152475"/>
            <a:ext cx="4610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Lowering number of compare/swap operations reduces power consumption and area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CGP operated with na = nb = 2, λ = 20, h = 5, and 10</a:t>
            </a:r>
            <a:r>
              <a:rPr baseline="30000" lang="en"/>
              <a:t>7</a:t>
            </a:r>
            <a:r>
              <a:rPr lang="en"/>
              <a:t> generations were produced</a:t>
            </a:r>
            <a:endParaRPr/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9925" y="1017725"/>
            <a:ext cx="3454850" cy="387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Results-Creating Filters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311700" y="1152475"/>
            <a:ext cx="4662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Start off with randomly generated population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Has 8-bit functions to use (minimum, maximum, addition, absolute difference, conditional assignment)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nc =7,nr =9,na =2,nb =1,λ=7,h=15</a:t>
            </a:r>
            <a:endParaRPr/>
          </a:p>
        </p:txBody>
      </p:sp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000" y="1170125"/>
            <a:ext cx="3864600" cy="2275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Results-Filtering Quality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725" y="1057625"/>
            <a:ext cx="8870551" cy="360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Results-Filtering Quality</a:t>
            </a:r>
            <a:endParaRPr/>
          </a:p>
        </p:txBody>
      </p:sp>
      <p:pic>
        <p:nvPicPr>
          <p:cNvPr id="158" name="Google Shape;1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850" y="1228933"/>
            <a:ext cx="8832300" cy="3263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64" name="Google Shape;164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AS1 Approximate circuits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Advantages: Significantly reduced power consumption and area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Disadvantage</a:t>
            </a:r>
            <a:r>
              <a:rPr lang="en"/>
              <a:t>: Slightly worse </a:t>
            </a:r>
            <a:r>
              <a:rPr lang="en"/>
              <a:t>filtering</a:t>
            </a:r>
            <a:r>
              <a:rPr lang="en"/>
              <a:t> quality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AS2 Approximate circuit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CGP was not biased to be a conventional design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Delivered a new well-optimized filtering structures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Complete resynthesizing of the circuit rather than approximating conventional solution has better trade-offs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Filtering quality is important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Questions</a:t>
            </a:r>
            <a:endParaRPr/>
          </a:p>
        </p:txBody>
      </p:sp>
      <p:sp>
        <p:nvSpPr>
          <p:cNvPr id="170" name="Google Shape;170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/>
              <a:t>When it comes to creating approximated circuits for image and video processing using CGP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AutoNum type="alphaLcPeriod"/>
            </a:pPr>
            <a:r>
              <a:rPr lang="en" sz="1000"/>
              <a:t>It is necessary to have an established circuit to seed the CGP 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AutoNum type="alphaLcPeriod"/>
            </a:pPr>
            <a:r>
              <a:rPr lang="en" sz="1000"/>
              <a:t>One of the three criteria (error, performance, and power consumption) has to be prioritized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AutoNum type="alphaLcPeriod"/>
            </a:pPr>
            <a:r>
              <a:rPr b="1" lang="en" sz="1000"/>
              <a:t>Creating an approximate circuit from scratch will create the solution with best results in a low-noise environment </a:t>
            </a:r>
            <a:endParaRPr b="1"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AutoNum type="alphaLcPeriod"/>
            </a:pPr>
            <a:r>
              <a:rPr lang="en" sz="1000"/>
              <a:t>Specialized hardware is necessary for this step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/>
              <a:t>A simple Median Filter that has a pipelined implementation is composed of 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AutoNum type="alphaLcPeriod"/>
            </a:pPr>
            <a:r>
              <a:rPr lang="en" sz="1000"/>
              <a:t>Compare and Swap 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AutoNum type="alphaLcPeriod"/>
            </a:pPr>
            <a:r>
              <a:rPr lang="en" sz="1000"/>
              <a:t>Registers 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AutoNum type="alphaLcPeriod"/>
            </a:pPr>
            <a:r>
              <a:rPr lang="en" sz="1000"/>
              <a:t>Chip Selects 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AutoNum type="alphaLcPeriod"/>
            </a:pPr>
            <a:r>
              <a:rPr b="1" lang="en" sz="1000"/>
              <a:t>A and B </a:t>
            </a:r>
            <a:endParaRPr b="1"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/>
              <a:t>The reason why Salt and Pepper noise is easier to filter over impulse noise is because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AutoNum type="alphaLcPeriod"/>
            </a:pPr>
            <a:r>
              <a:rPr lang="en" sz="1000"/>
              <a:t>Filters are trained on finding salt and pepper noise 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AutoNum type="alphaLcPeriod"/>
            </a:pPr>
            <a:r>
              <a:rPr b="1" lang="en" sz="1000"/>
              <a:t>Impulse noise can have subtle changes while salt and pepper must be big changes</a:t>
            </a:r>
            <a:endParaRPr b="1"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AutoNum type="alphaLcPeriod"/>
            </a:pPr>
            <a:r>
              <a:rPr lang="en" sz="1000"/>
              <a:t>Salt and pepper has a pattern that is easy to find 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AutoNum type="alphaLcPeriod"/>
            </a:pPr>
            <a:r>
              <a:rPr lang="en" sz="1000"/>
              <a:t>Impulse noise is very sporadic 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Approximate Computing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Overview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Approximate computing relaxes precise requirements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Improves performance and lowers power consumption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Enforced through software/hardware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“Dark Silicon”-Not all transistors can be used at the same time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High operating frequency has thermal issues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Solution is having less requirements on precise computing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Different errors are measured in Approximate Computing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Average error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Error probability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Worst case error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Image and video processing is highly resilient when it comes to errors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Generally real time constraints are met with specialized hardware</a:t>
            </a:r>
            <a:endParaRPr sz="20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/>
              <a:t>Field Programmable Gate Arrays - (FPGAs)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/>
              <a:t>Application-Specific Integrated Circuits - (ASIC)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2000"/>
              <a:t>Push for lower power consumption using circuit approximation methods for image and video processing</a:t>
            </a:r>
            <a:endParaRPr sz="16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Circuit Approximations is next best thing!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for Approximate Circuits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Create approximate circuit with</a:t>
            </a:r>
            <a:r>
              <a:rPr lang="en" sz="2000"/>
              <a:t> best trade-off between error, performance, and power consumption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Looked at components most commonly approximated and methods used for approximation</a:t>
            </a:r>
            <a:endParaRPr sz="20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❏"/>
            </a:pPr>
            <a:r>
              <a:rPr lang="en" sz="1700"/>
              <a:t>Median-outputting circuit (or median filter for short) is one of these components</a:t>
            </a:r>
            <a:endParaRPr sz="1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119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Approximate Circuits for Image and Video Processing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125" y="696063"/>
            <a:ext cx="7871750" cy="432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Study - Action and Issues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2000"/>
              <a:t>Chose to approximate the circuits implementing the shot noise image filter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Chose CGP because highly competitive compared to other types of circuit approximations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Compare two different approximation strategies based on Cartesian genetic programming (CGP) </a:t>
            </a:r>
            <a:endParaRPr sz="20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Start with median filter and remove circuit components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Uses CGP to evolve the image filter from scratch based on the training data supplied during the evolution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176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Median Filters (MF)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195525" y="5946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Shot noise elimination filters</a:t>
            </a:r>
            <a:endParaRPr sz="20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Generally calculates median over the pixels belonging to the filtering window</a:t>
            </a:r>
            <a:endParaRPr sz="18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Median Filters are special case of order statistic filters</a:t>
            </a:r>
            <a:endParaRPr sz="20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Replaces value of every pixel of the filtered image by the median of its neighbors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Pipelined implementation based on a median network</a:t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6425" y="2678588"/>
            <a:ext cx="4847574" cy="21124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126800" y="2873125"/>
            <a:ext cx="4101000" cy="19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verage"/>
              <a:buChar char="❏"/>
            </a:pPr>
            <a:r>
              <a:rPr lang="en" sz="2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Center Weighted Median Filter</a:t>
            </a:r>
            <a:endParaRPr sz="2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Only the central value of the window is counted with additional weight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Median Filter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Remove noisy pixels but also remove desirable details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Adaptive Median Filter (AMF) - Represents multi-level approach to try detecting and replacing corrupted pixels only</a:t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5875" y="2355250"/>
            <a:ext cx="4932251" cy="247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Evolutionary Approximation - CGP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258900" y="1152475"/>
            <a:ext cx="4136100" cy="32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Ni - Primary Inputs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No - Primary Outputs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Nc - Columns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Nr - Rows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Na - Destination Address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Nb - Function Codes from 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G is the set of possible Functions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Candidate circuit is represented by Nc*Nr*(Na+Nb)+No to signify number of integers in circuit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125" y="1152475"/>
            <a:ext cx="4136100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